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bury Clerk" userId="3246e8bf5b1cefed" providerId="LiveId" clId="{6FC72620-9C6F-4251-8773-46F3FE4E2A00}"/>
    <pc:docChg chg="undo custSel modSld">
      <pc:chgData name="Henbury Clerk" userId="3246e8bf5b1cefed" providerId="LiveId" clId="{6FC72620-9C6F-4251-8773-46F3FE4E2A00}" dt="2022-05-11T18:40:43.657" v="1" actId="20577"/>
      <pc:docMkLst>
        <pc:docMk/>
      </pc:docMkLst>
      <pc:sldChg chg="modSp mod">
        <pc:chgData name="Henbury Clerk" userId="3246e8bf5b1cefed" providerId="LiveId" clId="{6FC72620-9C6F-4251-8773-46F3FE4E2A00}" dt="2022-05-11T18:40:43.657" v="1" actId="20577"/>
        <pc:sldMkLst>
          <pc:docMk/>
          <pc:sldMk cId="816436224" sldId="257"/>
        </pc:sldMkLst>
        <pc:spChg chg="mod">
          <ac:chgData name="Henbury Clerk" userId="3246e8bf5b1cefed" providerId="LiveId" clId="{6FC72620-9C6F-4251-8773-46F3FE4E2A00}" dt="2022-05-11T18:40:43.657" v="1" actId="20577"/>
          <ac:spMkLst>
            <pc:docMk/>
            <pc:sldMk cId="816436224" sldId="257"/>
            <ac:spMk id="3" creationId="{00000000-0000-0000-0000-000000000000}"/>
          </ac:spMkLst>
        </pc:spChg>
      </pc:sldChg>
    </pc:docChg>
  </pc:docChgLst>
  <pc:docChgLst>
    <pc:chgData name="Henbury Clerk" userId="3246e8bf5b1cefed" providerId="LiveId" clId="{D7EF4A1F-82F3-45C0-B699-8895364ADE6F}"/>
    <pc:docChg chg="modSld">
      <pc:chgData name="Henbury Clerk" userId="3246e8bf5b1cefed" providerId="LiveId" clId="{D7EF4A1F-82F3-45C0-B699-8895364ADE6F}" dt="2022-04-21T13:22:30.135" v="135" actId="20577"/>
      <pc:docMkLst>
        <pc:docMk/>
      </pc:docMkLst>
      <pc:sldChg chg="modSp mod">
        <pc:chgData name="Henbury Clerk" userId="3246e8bf5b1cefed" providerId="LiveId" clId="{D7EF4A1F-82F3-45C0-B699-8895364ADE6F}" dt="2022-04-21T13:22:30.135" v="135" actId="20577"/>
        <pc:sldMkLst>
          <pc:docMk/>
          <pc:sldMk cId="816436224" sldId="257"/>
        </pc:sldMkLst>
        <pc:spChg chg="mod">
          <ac:chgData name="Henbury Clerk" userId="3246e8bf5b1cefed" providerId="LiveId" clId="{D7EF4A1F-82F3-45C0-B699-8895364ADE6F}" dt="2022-04-21T13:20:16.270" v="7" actId="20577"/>
          <ac:spMkLst>
            <pc:docMk/>
            <pc:sldMk cId="816436224" sldId="257"/>
            <ac:spMk id="2" creationId="{00000000-0000-0000-0000-000000000000}"/>
          </ac:spMkLst>
        </pc:spChg>
        <pc:spChg chg="mod">
          <ac:chgData name="Henbury Clerk" userId="3246e8bf5b1cefed" providerId="LiveId" clId="{D7EF4A1F-82F3-45C0-B699-8895364ADE6F}" dt="2022-04-21T13:22:30.135" v="135" actId="20577"/>
          <ac:spMkLst>
            <pc:docMk/>
            <pc:sldMk cId="816436224" sldId="25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4530-1FF6-8A43-97E7-2254E65721D9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0F10-9FA3-7C4D-B641-E7AE398B0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861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4530-1FF6-8A43-97E7-2254E65721D9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0F10-9FA3-7C4D-B641-E7AE398B0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39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4530-1FF6-8A43-97E7-2254E65721D9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0F10-9FA3-7C4D-B641-E7AE398B0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50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4530-1FF6-8A43-97E7-2254E65721D9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0F10-9FA3-7C4D-B641-E7AE398B0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95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4530-1FF6-8A43-97E7-2254E65721D9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0F10-9FA3-7C4D-B641-E7AE398B0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51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4530-1FF6-8A43-97E7-2254E65721D9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0F10-9FA3-7C4D-B641-E7AE398B0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12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4530-1FF6-8A43-97E7-2254E65721D9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0F10-9FA3-7C4D-B641-E7AE398B0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838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4530-1FF6-8A43-97E7-2254E65721D9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0F10-9FA3-7C4D-B641-E7AE398B0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6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4530-1FF6-8A43-97E7-2254E65721D9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0F10-9FA3-7C4D-B641-E7AE398B0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010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4530-1FF6-8A43-97E7-2254E65721D9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0F10-9FA3-7C4D-B641-E7AE398B0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99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4530-1FF6-8A43-97E7-2254E65721D9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0F10-9FA3-7C4D-B641-E7AE398B0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365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64530-1FF6-8A43-97E7-2254E65721D9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80F10-9FA3-7C4D-B641-E7AE398B0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10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Henbury Parish Council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Financial Summary 2021-22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Total receipts £24178</a:t>
            </a:r>
          </a:p>
          <a:p>
            <a:pPr lvl="1"/>
            <a:r>
              <a:rPr lang="en-US" sz="2800" dirty="0"/>
              <a:t>£23000 Precept plus CIL and VAT refund</a:t>
            </a:r>
          </a:p>
          <a:p>
            <a:r>
              <a:rPr lang="en-US" dirty="0"/>
              <a:t>Total expenditure £14,178 </a:t>
            </a:r>
          </a:p>
          <a:p>
            <a:r>
              <a:rPr lang="en-US" dirty="0"/>
              <a:t>Balance in account at end of financial year £22,050</a:t>
            </a:r>
          </a:p>
          <a:p>
            <a:r>
              <a:rPr lang="en-US" dirty="0"/>
              <a:t>Major expenditure during year – Winter gritting, St Thomas’ Church Hall Wi-Fi, Millennium Green Trust.</a:t>
            </a:r>
          </a:p>
          <a:p>
            <a:pPr lvl="1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436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52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Henbury Parish Council Financial Summary 2021-22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Henbury Clerk</cp:lastModifiedBy>
  <cp:revision>4</cp:revision>
  <dcterms:created xsi:type="dcterms:W3CDTF">2019-05-14T11:09:03Z</dcterms:created>
  <dcterms:modified xsi:type="dcterms:W3CDTF">2022-05-11T18:40:48Z</dcterms:modified>
</cp:coreProperties>
</file>