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nbury Clerk" userId="3246e8bf5b1cefed" providerId="LiveId" clId="{6FC72620-9C6F-4251-8773-46F3FE4E2A00}"/>
    <pc:docChg chg="undo custSel modSld">
      <pc:chgData name="Henbury Clerk" userId="3246e8bf5b1cefed" providerId="LiveId" clId="{6FC72620-9C6F-4251-8773-46F3FE4E2A00}" dt="2022-05-11T18:40:43.657" v="1" actId="20577"/>
      <pc:docMkLst>
        <pc:docMk/>
      </pc:docMkLst>
      <pc:sldChg chg="modSp mod">
        <pc:chgData name="Henbury Clerk" userId="3246e8bf5b1cefed" providerId="LiveId" clId="{6FC72620-9C6F-4251-8773-46F3FE4E2A00}" dt="2022-05-11T18:40:43.657" v="1" actId="20577"/>
        <pc:sldMkLst>
          <pc:docMk/>
          <pc:sldMk cId="816436224" sldId="257"/>
        </pc:sldMkLst>
        <pc:spChg chg="mod">
          <ac:chgData name="Henbury Clerk" userId="3246e8bf5b1cefed" providerId="LiveId" clId="{6FC72620-9C6F-4251-8773-46F3FE4E2A00}" dt="2022-05-11T18:40:43.657" v="1" actId="20577"/>
          <ac:spMkLst>
            <pc:docMk/>
            <pc:sldMk cId="816436224" sldId="257"/>
            <ac:spMk id="3" creationId="{00000000-0000-0000-0000-000000000000}"/>
          </ac:spMkLst>
        </pc:spChg>
      </pc:sldChg>
    </pc:docChg>
  </pc:docChgLst>
  <pc:docChgLst>
    <pc:chgData name="Henbury Clerk" userId="3246e8bf5b1cefed" providerId="LiveId" clId="{D7EF4A1F-82F3-45C0-B699-8895364ADE6F}"/>
    <pc:docChg chg="modSld">
      <pc:chgData name="Henbury Clerk" userId="3246e8bf5b1cefed" providerId="LiveId" clId="{D7EF4A1F-82F3-45C0-B699-8895364ADE6F}" dt="2022-04-21T13:22:30.135" v="135" actId="20577"/>
      <pc:docMkLst>
        <pc:docMk/>
      </pc:docMkLst>
      <pc:sldChg chg="modSp mod">
        <pc:chgData name="Henbury Clerk" userId="3246e8bf5b1cefed" providerId="LiveId" clId="{D7EF4A1F-82F3-45C0-B699-8895364ADE6F}" dt="2022-04-21T13:22:30.135" v="135" actId="20577"/>
        <pc:sldMkLst>
          <pc:docMk/>
          <pc:sldMk cId="816436224" sldId="257"/>
        </pc:sldMkLst>
        <pc:spChg chg="mod">
          <ac:chgData name="Henbury Clerk" userId="3246e8bf5b1cefed" providerId="LiveId" clId="{D7EF4A1F-82F3-45C0-B699-8895364ADE6F}" dt="2022-04-21T13:20:16.270" v="7" actId="20577"/>
          <ac:spMkLst>
            <pc:docMk/>
            <pc:sldMk cId="816436224" sldId="257"/>
            <ac:spMk id="2" creationId="{00000000-0000-0000-0000-000000000000}"/>
          </ac:spMkLst>
        </pc:spChg>
        <pc:spChg chg="mod">
          <ac:chgData name="Henbury Clerk" userId="3246e8bf5b1cefed" providerId="LiveId" clId="{D7EF4A1F-82F3-45C0-B699-8895364ADE6F}" dt="2022-04-21T13:22:30.135" v="135" actId="20577"/>
          <ac:spMkLst>
            <pc:docMk/>
            <pc:sldMk cId="816436224" sldId="257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64530-1FF6-8A43-97E7-2254E65721D9}" type="datetimeFigureOut">
              <a:rPr lang="en-US" smtClean="0"/>
              <a:t>5/11/2022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80F10-9FA3-7C4D-B641-E7AE398B05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8616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64530-1FF6-8A43-97E7-2254E65721D9}" type="datetimeFigureOut">
              <a:rPr lang="en-US" smtClean="0"/>
              <a:t>5/11/2022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80F10-9FA3-7C4D-B641-E7AE398B05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39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64530-1FF6-8A43-97E7-2254E65721D9}" type="datetimeFigureOut">
              <a:rPr lang="en-US" smtClean="0"/>
              <a:t>5/11/2022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80F10-9FA3-7C4D-B641-E7AE398B05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509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64530-1FF6-8A43-97E7-2254E65721D9}" type="datetimeFigureOut">
              <a:rPr lang="en-US" smtClean="0"/>
              <a:t>5/11/2022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80F10-9FA3-7C4D-B641-E7AE398B05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795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64530-1FF6-8A43-97E7-2254E65721D9}" type="datetimeFigureOut">
              <a:rPr lang="en-US" smtClean="0"/>
              <a:t>5/11/2022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80F10-9FA3-7C4D-B641-E7AE398B05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651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64530-1FF6-8A43-97E7-2254E65721D9}" type="datetimeFigureOut">
              <a:rPr lang="en-US" smtClean="0"/>
              <a:t>5/11/2022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80F10-9FA3-7C4D-B641-E7AE398B05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123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64530-1FF6-8A43-97E7-2254E65721D9}" type="datetimeFigureOut">
              <a:rPr lang="en-US" smtClean="0"/>
              <a:t>5/11/2022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80F10-9FA3-7C4D-B641-E7AE398B05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8386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64530-1FF6-8A43-97E7-2254E65721D9}" type="datetimeFigureOut">
              <a:rPr lang="en-US" smtClean="0"/>
              <a:t>5/11/2022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80F10-9FA3-7C4D-B641-E7AE398B05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76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64530-1FF6-8A43-97E7-2254E65721D9}" type="datetimeFigureOut">
              <a:rPr lang="en-US" smtClean="0"/>
              <a:t>5/11/2022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80F10-9FA3-7C4D-B641-E7AE398B05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010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64530-1FF6-8A43-97E7-2254E65721D9}" type="datetimeFigureOut">
              <a:rPr lang="en-US" smtClean="0"/>
              <a:t>5/11/2022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80F10-9FA3-7C4D-B641-E7AE398B05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999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64530-1FF6-8A43-97E7-2254E65721D9}" type="datetimeFigureOut">
              <a:rPr lang="en-US" smtClean="0"/>
              <a:t>5/11/2022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80F10-9FA3-7C4D-B641-E7AE398B05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365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764530-1FF6-8A43-97E7-2254E65721D9}" type="datetimeFigureOut">
              <a:rPr lang="en-US" smtClean="0"/>
              <a:t>5/11/2022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880F10-9FA3-7C4D-B641-E7AE398B05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10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Henbury Parish Council</a:t>
            </a:r>
            <a:br>
              <a:rPr lang="en-US" dirty="0">
                <a:solidFill>
                  <a:srgbClr val="0070C0"/>
                </a:solidFill>
              </a:rPr>
            </a:br>
            <a:r>
              <a:rPr lang="en-US" dirty="0">
                <a:solidFill>
                  <a:srgbClr val="0070C0"/>
                </a:solidFill>
              </a:rPr>
              <a:t>Financial Summary 2021-22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Total receipts £24178</a:t>
            </a:r>
          </a:p>
          <a:p>
            <a:pPr lvl="1"/>
            <a:r>
              <a:rPr lang="en-US" sz="2800" dirty="0"/>
              <a:t>£23000 Precept plus CIL and VAT refund</a:t>
            </a:r>
          </a:p>
          <a:p>
            <a:r>
              <a:rPr lang="en-US" dirty="0"/>
              <a:t>Total expenditure £14,178 </a:t>
            </a:r>
          </a:p>
          <a:p>
            <a:r>
              <a:rPr lang="en-US" dirty="0"/>
              <a:t>Balance in account at end of financial year £22,050</a:t>
            </a:r>
          </a:p>
          <a:p>
            <a:r>
              <a:rPr lang="en-US" dirty="0"/>
              <a:t>Major expenditure during year – Winter gritting, St Thomas’ Church Hall Wi-Fi, Millennium Green Trust.</a:t>
            </a:r>
          </a:p>
          <a:p>
            <a:pPr lvl="1"/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64362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52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Henbury Parish Council Financial Summary 2021-22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Henbury Clerk</cp:lastModifiedBy>
  <cp:revision>4</cp:revision>
  <dcterms:created xsi:type="dcterms:W3CDTF">2019-05-14T11:09:03Z</dcterms:created>
  <dcterms:modified xsi:type="dcterms:W3CDTF">2022-05-11T18:40:48Z</dcterms:modified>
</cp:coreProperties>
</file>